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3/20/2015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iemS_DLKF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2bg4TxwYY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T21UIotx4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9ahPQfhyN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DyFww_4Kk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Pokročilejší efekty do filmu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527866"/>
          </a:xfrm>
        </p:spPr>
        <p:txBody>
          <a:bodyPr/>
          <a:lstStyle/>
          <a:p>
            <a:r>
              <a:rPr lang="cs-CZ" dirty="0" smtClean="0"/>
              <a:t>určené spíše pro ty co nestříhají film v </a:t>
            </a:r>
            <a:r>
              <a:rPr lang="cs-CZ" dirty="0" err="1" smtClean="0"/>
              <a:t>moviemakeru</a:t>
            </a:r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7587385" y="6258248"/>
            <a:ext cx="4455091" cy="4358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 smtClean="0">
                <a:solidFill>
                  <a:schemeClr val="tx1"/>
                </a:solidFill>
              </a:rPr>
              <a:t>Adam Hradil – </a:t>
            </a:r>
            <a:r>
              <a:rPr lang="cs-CZ" dirty="0" err="1" smtClean="0">
                <a:solidFill>
                  <a:schemeClr val="tx1"/>
                </a:solidFill>
              </a:rPr>
              <a:t>KvaRta</a:t>
            </a:r>
            <a:r>
              <a:rPr lang="cs-CZ" dirty="0" smtClean="0">
                <a:solidFill>
                  <a:schemeClr val="tx1"/>
                </a:solidFill>
              </a:rPr>
              <a:t> 2014/2015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81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 začátek bych rozdělil filmy na skupiny pro které si efekty ukážeme. Prezentace bude zaměřena těm, kterým </a:t>
            </a:r>
            <a:r>
              <a:rPr lang="cs-CZ" dirty="0" err="1" smtClean="0"/>
              <a:t>moviemaker</a:t>
            </a:r>
            <a:r>
              <a:rPr lang="cs-CZ" dirty="0" smtClean="0"/>
              <a:t> nestačí. </a:t>
            </a:r>
            <a:r>
              <a:rPr lang="cs-CZ" dirty="0"/>
              <a:t>Budeme pracovat v programech od Adobe –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a </a:t>
            </a:r>
            <a:r>
              <a:rPr lang="cs-CZ" dirty="0" err="1"/>
              <a:t>Premiere</a:t>
            </a:r>
            <a:r>
              <a:rPr lang="cs-CZ" dirty="0"/>
              <a:t> </a:t>
            </a:r>
            <a:r>
              <a:rPr lang="cs-CZ" dirty="0" smtClean="0"/>
              <a:t>Pro. Tato prezentace bude obsahovat videa s ukázkami jednotlivých efektů.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Teď k tomu rozdělení:</a:t>
            </a:r>
          </a:p>
          <a:p>
            <a:r>
              <a:rPr lang="cs-CZ" dirty="0" smtClean="0"/>
              <a:t>Sci-fi</a:t>
            </a:r>
          </a:p>
          <a:p>
            <a:r>
              <a:rPr lang="cs-CZ" dirty="0" smtClean="0"/>
              <a:t>Drama/Thriller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9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Sci-fi – přídavný robot</a:t>
            </a:r>
            <a:endParaRPr lang="cs-CZ" dirty="0"/>
          </a:p>
        </p:txBody>
      </p:sp>
      <p:pic>
        <p:nvPicPr>
          <p:cNvPr id="4" name="xiemS_DLKF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721668" y="1991271"/>
            <a:ext cx="8320000" cy="4680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52091" y="1989840"/>
            <a:ext cx="28122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tomto videu je ukázáno jak v AE pracovat s 3D objekty a dodat jim realističnost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Budeme potřebovat natočené podklady, 3D objekt z internetu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Sci-fi – Zbraně</a:t>
            </a:r>
            <a:endParaRPr lang="cs-CZ" dirty="0"/>
          </a:p>
        </p:txBody>
      </p:sp>
      <p:pic>
        <p:nvPicPr>
          <p:cNvPr id="5" name="E2bg4TxwYY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730295" y="2025776"/>
            <a:ext cx="8319999" cy="46800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52091" y="1989840"/>
            <a:ext cx="28122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tomto videu je ukázáno jak v AE přidat futuristický efekt výstřelu z „plazmové“ zbraně</a:t>
            </a:r>
            <a:br>
              <a:rPr lang="cs-CZ" dirty="0" smtClean="0"/>
            </a:b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Budeme potřebovat maketu zbraně a předtočené podklady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3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Sci-fi – Exploze</a:t>
            </a:r>
            <a:endParaRPr lang="cs-CZ" dirty="0"/>
          </a:p>
        </p:txBody>
      </p:sp>
      <p:pic>
        <p:nvPicPr>
          <p:cNvPr id="4" name="8T21UIotx4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78536" y="1999897"/>
            <a:ext cx="8320000" cy="46800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52091" y="1989840"/>
            <a:ext cx="2812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tomto videu je ukázáno jak v AE vložit explozi do scény</a:t>
            </a:r>
            <a:br>
              <a:rPr lang="cs-CZ" dirty="0" smtClean="0"/>
            </a:b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Budeme potřebovat předtočené podklady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76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Drama – </a:t>
            </a:r>
            <a:r>
              <a:rPr lang="cs-CZ" dirty="0" err="1" smtClean="0"/>
              <a:t>Headshot</a:t>
            </a:r>
            <a:endParaRPr lang="cs-CZ" dirty="0"/>
          </a:p>
        </p:txBody>
      </p:sp>
      <p:pic>
        <p:nvPicPr>
          <p:cNvPr id="5" name="X9ahPQfhyN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78536" y="1982644"/>
            <a:ext cx="8320000" cy="46800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52091" y="1989840"/>
            <a:ext cx="28122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tomto videu je ukázáno jak v AE vytvořit výstřel do hlavy</a:t>
            </a:r>
            <a:br>
              <a:rPr lang="cs-CZ" dirty="0" smtClean="0"/>
            </a:b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Budeme potřebovat maketu zbraně a předtočené podklady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15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Drama – Krev</a:t>
            </a:r>
            <a:endParaRPr lang="cs-CZ" dirty="0"/>
          </a:p>
        </p:txBody>
      </p:sp>
      <p:pic>
        <p:nvPicPr>
          <p:cNvPr id="7" name="aDyFww_4Kk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87162" y="1991271"/>
            <a:ext cx="8320000" cy="4680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52091" y="1989840"/>
            <a:ext cx="2812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tomto videu je ukázáno jak v AE udělat efekt krve</a:t>
            </a:r>
            <a:br>
              <a:rPr lang="cs-CZ" dirty="0" smtClean="0"/>
            </a:b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Budeme potřebovat dobrého herce a dobře natočené podklady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081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</TotalTime>
  <Words>164</Words>
  <Application>Microsoft Office PowerPoint</Application>
  <PresentationFormat>Širokoúhlá obrazovka</PresentationFormat>
  <Paragraphs>25</Paragraphs>
  <Slides>7</Slides>
  <Notes>0</Notes>
  <HiddenSlides>0</HiddenSlides>
  <MMClips>5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Pokročilejší efekty do filmu</vt:lpstr>
      <vt:lpstr>Úvod</vt:lpstr>
      <vt:lpstr>Sci-fi – přídavný robot</vt:lpstr>
      <vt:lpstr>Sci-fi – Zbraně</vt:lpstr>
      <vt:lpstr>Sci-fi – Exploze</vt:lpstr>
      <vt:lpstr>Drama – Headshot</vt:lpstr>
      <vt:lpstr>Drama – Krev</vt:lpstr>
    </vt:vector>
  </TitlesOfParts>
  <Company>cmg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Pokročilejší efekty do filmu</dc:title>
  <dc:creator>Hradil Adam</dc:creator>
  <cp:lastModifiedBy>Hradil Adam</cp:lastModifiedBy>
  <cp:revision>8</cp:revision>
  <dcterms:created xsi:type="dcterms:W3CDTF">2015-03-20T11:44:46Z</dcterms:created>
  <dcterms:modified xsi:type="dcterms:W3CDTF">2015-03-20T12:48:24Z</dcterms:modified>
</cp:coreProperties>
</file>